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6" r:id="rId4"/>
    <p:sldId id="258" r:id="rId5"/>
    <p:sldId id="259" r:id="rId6"/>
    <p:sldId id="264" r:id="rId7"/>
    <p:sldId id="260" r:id="rId8"/>
    <p:sldId id="265" r:id="rId9"/>
    <p:sldId id="261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17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BC811-7CED-4C2C-5A53-FF437BBEC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E8D6C5-3685-1AF4-4824-1886AC4B7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DEA7E-32E5-6D8A-3446-31A8CE96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30694-5754-F8A3-93D0-55C3C3F3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D1286-AE65-F2C7-3BEC-3176FC9F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0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91780-9295-2493-0292-6A590771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D71976-1BCF-9E3D-FF1E-3EDA927F2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ADD59-BFF9-D854-435D-6D76FAC29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00E41-7E49-CBE4-471B-8902F820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21B7B-06CF-A01C-127B-F79CA731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0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0FF1E3-D984-A3F2-98D8-F097CC7F5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A1995A-AB8B-645D-CEBF-68733CFF5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01BD58-9D4D-156E-CC1E-E3526678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F5864-18C3-2CB5-6C24-4829DB4B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71521-632F-460E-4EE4-9C2CD760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6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3DA-5EB4-CDA1-7C87-637DAB16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BBCF92-969B-4B78-B887-AB623B0C2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A64C00-943E-85BF-D0DD-F41A78DFF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4C0CD-7B06-19AD-70C3-A6A4946D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47B2BC-A006-B7F4-E6DA-DE95AC8B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08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89D8C-6A0D-1F24-6A73-09A7594C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47B61B-7848-91B8-8040-453DE0228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95E731-CE6A-2B47-A5C8-CE1DD5449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046DBC-2953-703E-E4E0-470E5BA1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CB2424-B014-4A16-403E-62E78DA2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77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9D3CB-E205-6DF0-323C-2711BC33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AB9B9-DDB1-0727-E170-007438350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68C992-5D28-F698-4A3A-0B710ABF2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4E0475-E60E-31F2-3006-B4E30A0D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52E2E9-C573-7EDE-ED35-CD7E369C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E70652-6F43-94FA-A3C4-A565E6C2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5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90865-2939-945A-A225-00352683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DD5CF3-FC33-29C1-698A-A6945286A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B45387-7036-4C6D-F30F-89D585E95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2BFD37-1EEE-8FF9-85A5-B0775E1B56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80E1A5-4AC4-8F75-9A3B-8F499222E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B703DD-6EF8-3E84-65F1-338A6037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1FF1BA-7652-F260-DAB9-B11BC5B2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222ACB-4EC3-6A54-1569-5C7247BA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3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575F2-A28F-4EA6-8825-15B9A8F8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5A698A-D8D7-C600-630C-59CA402D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B374B8-6A08-F1D4-714D-93706CAC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D3EFAD-8CBB-20DA-5DC4-EE9DD790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58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0FBF27-6734-8646-CE9E-32759E3F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D897EE-A732-26ED-6151-2B40BAEDA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4F1C1E-BFE9-CE26-CC25-19304D3B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6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453E3-4619-F58D-36E1-AC2017C3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CF59F-CB53-291A-38EF-D6234A22F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1D1134-7EDF-9BBD-7A7D-1EA65C6AA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80D3AD-B520-596E-73D2-E0460064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B7CF5D-C6A7-D6C0-22A9-54326667A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C88BA1-E101-8D22-D67A-9C0E4C64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3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A5E41-324F-DD41-09B6-C309FE72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00EEA8-13CD-E9C9-CFAA-5574032F6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228691-53C7-0BB1-7210-9CB81BD3A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1930DC-CD1A-08AA-4F57-D209FBC13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80DBC-F02E-1FD2-127A-FD7FE79A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07EEB-9680-F7B1-E20F-A12AC79B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6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B9479F-3131-F880-35B0-B355C9FF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1473AC-1144-E47D-A831-F776A1C13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7DE86-33F6-EE97-3C61-73632C170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D9A38-A811-4252-9665-87F23E82B9B6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CDADC-942C-B54E-77AF-7FED71524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AA262C-B349-3D37-1677-63B7774EE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99095-5948-4022-8ECF-859B96B1DA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7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014C9C-7B36-8AE1-E5A4-565C3D320F42}"/>
              </a:ext>
            </a:extLst>
          </p:cNvPr>
          <p:cNvSpPr txBox="1"/>
          <p:nvPr/>
        </p:nvSpPr>
        <p:spPr>
          <a:xfrm>
            <a:off x="3317442" y="3105835"/>
            <a:ext cx="555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203864"/>
                </a:solidFill>
              </a:rPr>
              <a:t>Trouble shooting</a:t>
            </a:r>
            <a:endParaRPr lang="ko-KR" altLang="en-US" sz="3600" b="1" dirty="0">
              <a:solidFill>
                <a:srgbClr val="20386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B0E70-62A4-E8ED-EBB6-5EC76336684E}"/>
              </a:ext>
            </a:extLst>
          </p:cNvPr>
          <p:cNvSpPr txBox="1"/>
          <p:nvPr/>
        </p:nvSpPr>
        <p:spPr>
          <a:xfrm>
            <a:off x="8690882" y="6135461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2022.07.04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E8079F-77AD-BEAD-F847-FC9D513B6BF6}"/>
              </a:ext>
            </a:extLst>
          </p:cNvPr>
          <p:cNvSpPr/>
          <p:nvPr/>
        </p:nvSpPr>
        <p:spPr>
          <a:xfrm>
            <a:off x="0" y="6676007"/>
            <a:ext cx="12192000" cy="181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Hwan-ho Cho, Dept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of Medical Artificial Intelligence, </a:t>
            </a:r>
            <a:r>
              <a:rPr lang="en-US" altLang="ko-KR" sz="1000" b="1" dirty="0" err="1"/>
              <a:t>Konyang</a:t>
            </a:r>
            <a:r>
              <a:rPr lang="en-US" altLang="ko-KR" sz="1000" b="1" dirty="0"/>
              <a:t> Univ.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9FC03-831A-3E4E-08CC-0247380B6FB1}"/>
              </a:ext>
            </a:extLst>
          </p:cNvPr>
          <p:cNvSpPr txBox="1"/>
          <p:nvPr/>
        </p:nvSpPr>
        <p:spPr>
          <a:xfrm>
            <a:off x="4897077" y="3923380"/>
            <a:ext cx="239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Version v2.3.3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36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E7DEA-0E27-AB99-7675-C18A30B0AE9F}"/>
              </a:ext>
            </a:extLst>
          </p:cNvPr>
          <p:cNvSpPr txBox="1"/>
          <p:nvPr/>
        </p:nvSpPr>
        <p:spPr>
          <a:xfrm>
            <a:off x="640080" y="618309"/>
            <a:ext cx="607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TOF0833, 0.2841mm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Segmentation quality check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AEC628-FE55-0573-E63A-4275DA3C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571" y="1887582"/>
            <a:ext cx="4094990" cy="32265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21C9A4-FF33-EE0D-7A0A-355BC2BD72C1}"/>
              </a:ext>
            </a:extLst>
          </p:cNvPr>
          <p:cNvSpPr/>
          <p:nvPr/>
        </p:nvSpPr>
        <p:spPr>
          <a:xfrm>
            <a:off x="0" y="6676007"/>
            <a:ext cx="12192000" cy="181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Hwan-ho Cho, Dept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of Medical Artificial Intelligence, </a:t>
            </a:r>
            <a:r>
              <a:rPr lang="en-US" altLang="ko-KR" sz="1000" b="1" dirty="0" err="1"/>
              <a:t>Konyang</a:t>
            </a:r>
            <a:r>
              <a:rPr lang="en-US" altLang="ko-KR" sz="1000" b="1" dirty="0"/>
              <a:t> Univ.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8324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6C087E-D270-94CE-9E6B-811EFADD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1" y="1495685"/>
            <a:ext cx="4549869" cy="40549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66F2FE-1702-6684-38E3-43B4E77E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84" y="1495686"/>
            <a:ext cx="4870644" cy="4054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14C9C-7B36-8AE1-E5A4-565C3D320F42}"/>
              </a:ext>
            </a:extLst>
          </p:cNvPr>
          <p:cNvSpPr txBox="1"/>
          <p:nvPr/>
        </p:nvSpPr>
        <p:spPr>
          <a:xfrm>
            <a:off x="4501360" y="478785"/>
            <a:ext cx="3241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원인</a:t>
            </a:r>
            <a:r>
              <a:rPr lang="en-US" altLang="ko-KR" b="1" dirty="0"/>
              <a:t>: Surface remeshing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389520-1798-4DBB-6997-C611B5D7D81C}"/>
              </a:ext>
            </a:extLst>
          </p:cNvPr>
          <p:cNvSpPr/>
          <p:nvPr/>
        </p:nvSpPr>
        <p:spPr>
          <a:xfrm>
            <a:off x="0" y="6676007"/>
            <a:ext cx="12192000" cy="181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Hwan-ho Cho, Dept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of Medical Artificial Intelligence, </a:t>
            </a:r>
            <a:r>
              <a:rPr lang="en-US" altLang="ko-KR" sz="1000" b="1" dirty="0" err="1"/>
              <a:t>Konyang</a:t>
            </a:r>
            <a:r>
              <a:rPr lang="en-US" altLang="ko-KR" sz="1000" b="1" dirty="0"/>
              <a:t> Univ.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750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07810B-7AE6-D92C-E8EC-FF97AAA44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08" y="1145178"/>
            <a:ext cx="4999089" cy="4010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17F6CC-7BD6-260A-492F-1E4F5DF9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636" y="727166"/>
            <a:ext cx="5006263" cy="2555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1291CD-500C-0364-2124-710D97E15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636" y="3812449"/>
            <a:ext cx="5118290" cy="2370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2B7C78-39D0-80A2-FAA9-A187B62A66AF}"/>
              </a:ext>
            </a:extLst>
          </p:cNvPr>
          <p:cNvSpPr txBox="1"/>
          <p:nvPr/>
        </p:nvSpPr>
        <p:spPr>
          <a:xfrm>
            <a:off x="55619" y="139274"/>
            <a:ext cx="986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급격한 변화가 있는 부분</a:t>
            </a:r>
            <a:r>
              <a:rPr lang="en-US" altLang="ko-KR" b="1" dirty="0">
                <a:solidFill>
                  <a:srgbClr val="FF0000"/>
                </a:solidFill>
              </a:rPr>
              <a:t>(Ex. </a:t>
            </a:r>
            <a:r>
              <a:rPr lang="ko-KR" altLang="en-US" b="1" dirty="0">
                <a:solidFill>
                  <a:srgbClr val="FF0000"/>
                </a:solidFill>
              </a:rPr>
              <a:t>구멍</a:t>
            </a:r>
            <a:r>
              <a:rPr lang="ko-KR" altLang="en-US" b="1" dirty="0"/>
              <a:t>이 난 부분</a:t>
            </a:r>
            <a:r>
              <a:rPr lang="en-US" altLang="ko-KR" b="1" dirty="0"/>
              <a:t>)</a:t>
            </a:r>
            <a:r>
              <a:rPr lang="ko-KR" altLang="en-US" b="1" dirty="0"/>
              <a:t>에서 </a:t>
            </a:r>
            <a:r>
              <a:rPr lang="en-US" altLang="ko-KR" b="1" dirty="0"/>
              <a:t>false edge</a:t>
            </a:r>
            <a:r>
              <a:rPr lang="ko-KR" altLang="en-US" b="1" dirty="0"/>
              <a:t>가 잡히는 문제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Access violation </a:t>
            </a:r>
            <a:r>
              <a:rPr lang="ko-KR" altLang="en-US" b="1" dirty="0">
                <a:sym typeface="Wingdings" panose="05000000000000000000" pitchFamily="2" charset="2"/>
              </a:rPr>
              <a:t>유발</a:t>
            </a:r>
            <a:r>
              <a:rPr lang="en-US" altLang="ko-KR" b="1" dirty="0"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ym typeface="Wingdings" panose="05000000000000000000" pitchFamily="2" charset="2"/>
              </a:rPr>
              <a:t>프로그램 </a:t>
            </a:r>
            <a:r>
              <a:rPr lang="en-US" altLang="ko-KR" b="1" dirty="0">
                <a:sym typeface="Wingdings" panose="05000000000000000000" pitchFamily="2" charset="2"/>
              </a:rPr>
              <a:t>down (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예외처리 불가능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504F1-ADF0-F8F7-3116-E73A6FC8D5A4}"/>
              </a:ext>
            </a:extLst>
          </p:cNvPr>
          <p:cNvSpPr/>
          <p:nvPr/>
        </p:nvSpPr>
        <p:spPr>
          <a:xfrm>
            <a:off x="0" y="6676007"/>
            <a:ext cx="12192000" cy="181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Hwan-ho Cho, Dept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of Medical Artificial Intelligence, </a:t>
            </a:r>
            <a:r>
              <a:rPr lang="en-US" altLang="ko-KR" sz="1000" b="1" dirty="0" err="1"/>
              <a:t>Konyang</a:t>
            </a:r>
            <a:r>
              <a:rPr lang="en-US" altLang="ko-KR" sz="1000" b="1" dirty="0"/>
              <a:t> Univ.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574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3AFBA1-EF00-6C84-5C04-CE2221B14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72"/>
          <a:stretch/>
        </p:blipFill>
        <p:spPr>
          <a:xfrm>
            <a:off x="8669383" y="1269274"/>
            <a:ext cx="3474880" cy="41773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96D629-FC1E-9F1F-FFAC-BD9BC19DA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98" y="1689463"/>
            <a:ext cx="2949443" cy="29739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4D65CF-2699-B3E4-C6BC-D3263AA66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1" y="1269274"/>
            <a:ext cx="3858567" cy="41801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13C03-FC58-DE1E-3F66-DDC00760BBAF}"/>
              </a:ext>
            </a:extLst>
          </p:cNvPr>
          <p:cNvSpPr txBox="1"/>
          <p:nvPr/>
        </p:nvSpPr>
        <p:spPr>
          <a:xfrm>
            <a:off x="714930" y="542500"/>
            <a:ext cx="499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구멍 </a:t>
            </a:r>
            <a:r>
              <a:rPr lang="en-US" altLang="ko-KR" b="1" dirty="0">
                <a:solidFill>
                  <a:srgbClr val="FF0000"/>
                </a:solidFill>
              </a:rPr>
              <a:t>case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FF0000"/>
                </a:solidFill>
              </a:rPr>
              <a:t>capping</a:t>
            </a:r>
            <a:r>
              <a:rPr lang="ko-KR" altLang="en-US" b="1" dirty="0">
                <a:solidFill>
                  <a:srgbClr val="FF0000"/>
                </a:solidFill>
              </a:rPr>
              <a:t>으로 </a:t>
            </a:r>
            <a:r>
              <a:rPr lang="ko-KR" altLang="en-US" b="1" dirty="0" err="1">
                <a:solidFill>
                  <a:srgbClr val="FF0000"/>
                </a:solidFill>
              </a:rPr>
              <a:t>매워줌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45843B-DB41-C18F-FB7C-70D8FF91FF02}"/>
              </a:ext>
            </a:extLst>
          </p:cNvPr>
          <p:cNvSpPr/>
          <p:nvPr/>
        </p:nvSpPr>
        <p:spPr>
          <a:xfrm>
            <a:off x="0" y="6676007"/>
            <a:ext cx="12192000" cy="181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Hwan-ho Cho, Dept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of Medical Artificial Intelligence, </a:t>
            </a:r>
            <a:r>
              <a:rPr lang="en-US" altLang="ko-KR" sz="1000" b="1" dirty="0" err="1"/>
              <a:t>Konyang</a:t>
            </a:r>
            <a:r>
              <a:rPr lang="en-US" altLang="ko-KR" sz="1000" b="1" dirty="0"/>
              <a:t> Univ.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0777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E7DEA-0E27-AB99-7675-C18A30B0AE9F}"/>
              </a:ext>
            </a:extLst>
          </p:cNvPr>
          <p:cNvSpPr txBox="1"/>
          <p:nvPr/>
        </p:nvSpPr>
        <p:spPr>
          <a:xfrm>
            <a:off x="640080" y="814532"/>
            <a:ext cx="98539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Surface level: 0.1 </a:t>
            </a:r>
            <a:r>
              <a:rPr lang="en-US" altLang="ko-KR" dirty="0">
                <a:sym typeface="Wingdings" panose="05000000000000000000" pitchFamily="2" charset="2"/>
              </a:rPr>
              <a:t> Minimum level over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Vessel volume smoothing: 1mm </a:t>
            </a:r>
            <a:r>
              <a:rPr lang="en-US" altLang="ko-KR" dirty="0">
                <a:sym typeface="Wingdings" panose="05000000000000000000" pitchFamily="2" charset="2"/>
              </a:rPr>
              <a:t> Resolution unit (ex. 0.2841 mm)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효과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정확성 증가</a:t>
            </a:r>
            <a:r>
              <a:rPr lang="en-US" altLang="ko-KR" dirty="0">
                <a:sym typeface="Wingdings" panose="05000000000000000000" pitchFamily="2" charset="2"/>
              </a:rPr>
              <a:t>, stability </a:t>
            </a:r>
            <a:r>
              <a:rPr lang="ko-KR" altLang="en-US" dirty="0">
                <a:sym typeface="Wingdings" panose="05000000000000000000" pitchFamily="2" charset="2"/>
              </a:rPr>
              <a:t>감소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추후 되돌릴 수 있음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Remeshing iteration: 1  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효과</a:t>
            </a:r>
            <a:r>
              <a:rPr lang="en-US" altLang="ko-KR" dirty="0">
                <a:sym typeface="Wingdings" panose="05000000000000000000" pitchFamily="2" charset="2"/>
              </a:rPr>
              <a:t>: Computation cost </a:t>
            </a:r>
            <a:r>
              <a:rPr lang="ko-KR" altLang="en-US" dirty="0">
                <a:sym typeface="Wingdings" panose="05000000000000000000" pitchFamily="2" charset="2"/>
              </a:rPr>
              <a:t>증가</a:t>
            </a:r>
            <a:r>
              <a:rPr lang="en-US" altLang="ko-KR" dirty="0">
                <a:sym typeface="Wingdings" panose="05000000000000000000" pitchFamily="2" charset="2"/>
              </a:rPr>
              <a:t>, more stable mesh quality)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Memory garbage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필요 없는 </a:t>
            </a:r>
            <a:r>
              <a:rPr lang="en-US" altLang="ko-KR" dirty="0"/>
              <a:t>memory </a:t>
            </a:r>
            <a:r>
              <a:rPr lang="ko-KR" altLang="en-US" dirty="0"/>
              <a:t>비워 줌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1A4DB7-453B-8DF1-3373-909F0DFE7A5F}"/>
              </a:ext>
            </a:extLst>
          </p:cNvPr>
          <p:cNvSpPr/>
          <p:nvPr/>
        </p:nvSpPr>
        <p:spPr>
          <a:xfrm>
            <a:off x="0" y="6676007"/>
            <a:ext cx="12192000" cy="181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Hwan-ho Cho, Dept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of Medical Artificial Intelligence, </a:t>
            </a:r>
            <a:r>
              <a:rPr lang="en-US" altLang="ko-KR" sz="1000" b="1" dirty="0" err="1"/>
              <a:t>Konyang</a:t>
            </a:r>
            <a:r>
              <a:rPr lang="en-US" altLang="ko-KR" sz="1000" b="1" dirty="0"/>
              <a:t> Univ.</a:t>
            </a:r>
            <a:endParaRPr lang="ko-KR" altLang="en-US" sz="1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CBACC-A836-6CD6-EF6C-446BBFCC0E2F}"/>
              </a:ext>
            </a:extLst>
          </p:cNvPr>
          <p:cNvSpPr txBox="1"/>
          <p:nvPr/>
        </p:nvSpPr>
        <p:spPr>
          <a:xfrm>
            <a:off x="353202" y="164827"/>
            <a:ext cx="2774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203864"/>
                </a:solidFill>
              </a:rPr>
              <a:t>이외 </a:t>
            </a:r>
            <a:r>
              <a:rPr lang="en-US" altLang="ko-KR" sz="2800" b="1" dirty="0">
                <a:solidFill>
                  <a:srgbClr val="203864"/>
                </a:solidFill>
              </a:rPr>
              <a:t>Updates</a:t>
            </a:r>
            <a:endParaRPr lang="ko-KR" altLang="en-US" sz="2800" b="1" dirty="0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6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014C9C-7B36-8AE1-E5A4-565C3D320F42}"/>
              </a:ext>
            </a:extLst>
          </p:cNvPr>
          <p:cNvSpPr txBox="1"/>
          <p:nvPr/>
        </p:nvSpPr>
        <p:spPr>
          <a:xfrm>
            <a:off x="3317442" y="3105835"/>
            <a:ext cx="555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203864"/>
                </a:solidFill>
              </a:rPr>
              <a:t>Visualizer</a:t>
            </a:r>
            <a:endParaRPr lang="ko-KR" altLang="en-US" sz="3600" b="1" dirty="0">
              <a:solidFill>
                <a:srgbClr val="20386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B0E70-62A4-E8ED-EBB6-5EC76336684E}"/>
              </a:ext>
            </a:extLst>
          </p:cNvPr>
          <p:cNvSpPr txBox="1"/>
          <p:nvPr/>
        </p:nvSpPr>
        <p:spPr>
          <a:xfrm>
            <a:off x="8690882" y="6135461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2022.07.04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E8079F-77AD-BEAD-F847-FC9D513B6BF6}"/>
              </a:ext>
            </a:extLst>
          </p:cNvPr>
          <p:cNvSpPr/>
          <p:nvPr/>
        </p:nvSpPr>
        <p:spPr>
          <a:xfrm>
            <a:off x="0" y="6676007"/>
            <a:ext cx="12192000" cy="181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Hwan-ho Cho, Dept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of Medical Artificial Intelligence, </a:t>
            </a:r>
            <a:r>
              <a:rPr lang="en-US" altLang="ko-KR" sz="1000" b="1" dirty="0" err="1"/>
              <a:t>Konyang</a:t>
            </a:r>
            <a:r>
              <a:rPr lang="en-US" altLang="ko-KR" sz="1000" b="1" dirty="0"/>
              <a:t> Univ.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573104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E7DEA-0E27-AB99-7675-C18A30B0AE9F}"/>
              </a:ext>
            </a:extLst>
          </p:cNvPr>
          <p:cNvSpPr txBox="1"/>
          <p:nvPr/>
        </p:nvSpPr>
        <p:spPr>
          <a:xfrm>
            <a:off x="640080" y="618309"/>
            <a:ext cx="60785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Visualizer update v2.3.3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현재 접근중인 </a:t>
            </a:r>
            <a:r>
              <a:rPr lang="en-US" altLang="ko-KR" dirty="0">
                <a:sym typeface="Wingdings" panose="05000000000000000000" pitchFamily="2" charset="2"/>
              </a:rPr>
              <a:t>branch</a:t>
            </a:r>
            <a:r>
              <a:rPr lang="ko-KR" altLang="en-US" dirty="0">
                <a:sym typeface="Wingdings" panose="05000000000000000000" pitchFamily="2" charset="2"/>
              </a:rPr>
              <a:t>만 초록색으로 표시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좌우키</a:t>
            </a:r>
            <a:r>
              <a:rPr lang="en-US" altLang="ko-KR" dirty="0">
                <a:sym typeface="Wingdings" panose="05000000000000000000" pitchFamily="2" charset="2"/>
              </a:rPr>
              <a:t>: branch </a:t>
            </a:r>
            <a:r>
              <a:rPr lang="ko-KR" altLang="en-US" dirty="0">
                <a:sym typeface="Wingdings" panose="05000000000000000000" pitchFamily="2" charset="2"/>
              </a:rPr>
              <a:t>이동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위아래키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(New): branch number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크기 조정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FD323A-A443-4C48-B40B-AC62141C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358" y="2382149"/>
            <a:ext cx="4594041" cy="42639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165D24-C8AB-E897-D9C4-E607ACA924FC}"/>
              </a:ext>
            </a:extLst>
          </p:cNvPr>
          <p:cNvSpPr/>
          <p:nvPr/>
        </p:nvSpPr>
        <p:spPr>
          <a:xfrm>
            <a:off x="0" y="6676007"/>
            <a:ext cx="12192000" cy="181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Hwan-ho Cho, Dept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of Medical Artificial Intelligence, </a:t>
            </a:r>
            <a:r>
              <a:rPr lang="en-US" altLang="ko-KR" sz="1000" b="1" dirty="0" err="1"/>
              <a:t>Konyang</a:t>
            </a:r>
            <a:r>
              <a:rPr lang="en-US" altLang="ko-KR" sz="1000" b="1" dirty="0"/>
              <a:t> Univ.</a:t>
            </a:r>
            <a:endParaRPr lang="ko-KR" altLang="en-US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E35A2-094F-BAAC-DCD2-6DFDB055588E}"/>
              </a:ext>
            </a:extLst>
          </p:cNvPr>
          <p:cNvSpPr txBox="1"/>
          <p:nvPr/>
        </p:nvSpPr>
        <p:spPr>
          <a:xfrm>
            <a:off x="353202" y="164827"/>
            <a:ext cx="2774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03864"/>
                </a:solidFill>
              </a:rPr>
              <a:t>Visualizer</a:t>
            </a:r>
            <a:endParaRPr lang="ko-KR" altLang="en-US" sz="2800" b="1" dirty="0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6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014C9C-7B36-8AE1-E5A4-565C3D320F42}"/>
              </a:ext>
            </a:extLst>
          </p:cNvPr>
          <p:cNvSpPr txBox="1"/>
          <p:nvPr/>
        </p:nvSpPr>
        <p:spPr>
          <a:xfrm>
            <a:off x="3317442" y="3105835"/>
            <a:ext cx="555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203864"/>
                </a:solidFill>
              </a:rPr>
              <a:t>Unsolved</a:t>
            </a:r>
            <a:endParaRPr lang="ko-KR" altLang="en-US" sz="3600" b="1" dirty="0">
              <a:solidFill>
                <a:srgbClr val="20386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B0E70-62A4-E8ED-EBB6-5EC76336684E}"/>
              </a:ext>
            </a:extLst>
          </p:cNvPr>
          <p:cNvSpPr txBox="1"/>
          <p:nvPr/>
        </p:nvSpPr>
        <p:spPr>
          <a:xfrm>
            <a:off x="8690882" y="6135461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2022.07.04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E8079F-77AD-BEAD-F847-FC9D513B6BF6}"/>
              </a:ext>
            </a:extLst>
          </p:cNvPr>
          <p:cNvSpPr/>
          <p:nvPr/>
        </p:nvSpPr>
        <p:spPr>
          <a:xfrm>
            <a:off x="0" y="6676007"/>
            <a:ext cx="12192000" cy="181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Hwan-ho Cho, Dept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of Medical Artificial Intelligence, </a:t>
            </a:r>
            <a:r>
              <a:rPr lang="en-US" altLang="ko-KR" sz="1000" b="1" dirty="0" err="1"/>
              <a:t>Konyang</a:t>
            </a:r>
            <a:r>
              <a:rPr lang="en-US" altLang="ko-KR" sz="1000" b="1" dirty="0"/>
              <a:t> Univ.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1254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E7DEA-0E27-AB99-7675-C18A30B0AE9F}"/>
              </a:ext>
            </a:extLst>
          </p:cNvPr>
          <p:cNvSpPr txBox="1"/>
          <p:nvPr/>
        </p:nvSpPr>
        <p:spPr>
          <a:xfrm>
            <a:off x="640080" y="618309"/>
            <a:ext cx="6078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TOF0761</a:t>
            </a:r>
          </a:p>
          <a:p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계산은 되지만 추가로 문제점 파악 후 </a:t>
            </a:r>
            <a:r>
              <a:rPr lang="ko-KR" alt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대응해야할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듯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76052-340F-8F46-EBA2-E796552D0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30" y="2137954"/>
            <a:ext cx="5227484" cy="3352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242EDE-7A47-17D4-3540-D0FBB581B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00" y="3892732"/>
            <a:ext cx="2966520" cy="2460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C65661-DE5C-ABB5-FE2F-B2014887B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300" y="1395548"/>
            <a:ext cx="3027566" cy="2418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D1D70B-4AD7-1E15-8D80-C4F6B6EC4F7B}"/>
              </a:ext>
            </a:extLst>
          </p:cNvPr>
          <p:cNvSpPr txBox="1"/>
          <p:nvPr/>
        </p:nvSpPr>
        <p:spPr>
          <a:xfrm>
            <a:off x="378823" y="339198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중간결과물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D481A-0476-AC65-BA14-6F1F2128FEC3}"/>
              </a:ext>
            </a:extLst>
          </p:cNvPr>
          <p:cNvSpPr txBox="1"/>
          <p:nvPr/>
        </p:nvSpPr>
        <p:spPr>
          <a:xfrm>
            <a:off x="8991600" y="164592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최종결과물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DC3790-4122-53BF-CFD3-82FC1F4073C3}"/>
              </a:ext>
            </a:extLst>
          </p:cNvPr>
          <p:cNvSpPr/>
          <p:nvPr/>
        </p:nvSpPr>
        <p:spPr>
          <a:xfrm>
            <a:off x="0" y="6676007"/>
            <a:ext cx="12192000" cy="181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Hwan-ho Cho, Dept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of Medical Artificial Intelligence, </a:t>
            </a:r>
            <a:r>
              <a:rPr lang="en-US" altLang="ko-KR" sz="1000" b="1" dirty="0" err="1"/>
              <a:t>Konyang</a:t>
            </a:r>
            <a:r>
              <a:rPr lang="en-US" altLang="ko-KR" sz="1000" b="1" dirty="0"/>
              <a:t> Univ.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5844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269</Words>
  <Application>Microsoft Office PowerPoint</Application>
  <PresentationFormat>와이드스크린</PresentationFormat>
  <Paragraphs>44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조환호</dc:creator>
  <cp:lastModifiedBy>조환호</cp:lastModifiedBy>
  <cp:revision>12</cp:revision>
  <dcterms:created xsi:type="dcterms:W3CDTF">2022-07-01T12:35:14Z</dcterms:created>
  <dcterms:modified xsi:type="dcterms:W3CDTF">2022-07-04T06:55:43Z</dcterms:modified>
</cp:coreProperties>
</file>